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2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800" b="1" dirty="0" smtClean="0">
                <a:solidFill>
                  <a:srgbClr val="FF0000"/>
                </a:solidFill>
              </a:rPr>
              <a:t>ШКОЛА ТРАНСПОРТА </a:t>
            </a:r>
          </a:p>
          <a:p>
            <a:r>
              <a:rPr lang="az-Cyrl-AZ" sz="4800" b="1" dirty="0" smtClean="0">
                <a:solidFill>
                  <a:srgbClr val="FF0000"/>
                </a:solidFill>
              </a:rPr>
              <a:t>	ПИНКИ </a:t>
            </a:r>
          </a:p>
          <a:p>
            <a:r>
              <a:rPr lang="az-Cyrl-AZ" sz="4800" b="1" dirty="0" smtClean="0">
                <a:solidFill>
                  <a:srgbClr val="FF0000"/>
                </a:solidFill>
              </a:rPr>
              <a:t>			СЕРБИ</a:t>
            </a:r>
            <a:r>
              <a:rPr lang="ru-RU" sz="4800" b="1" dirty="0" smtClean="0">
                <a:solidFill>
                  <a:srgbClr val="FF0000"/>
                </a:solidFill>
              </a:rPr>
              <a:t>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~PP3966.WAV">
            <a:hlinkClick r:id="" action="ppaction://media"/>
          </p:cNvPr>
          <p:cNvPicPr>
            <a:picLocks noRot="1" noChangeAspect="1"/>
          </p:cNvPicPr>
          <p:nvPr>
            <a:wavAudioFile r:embed="rId1" name="~PP396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6576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ЕЁ  ОСНОВНОЙ  ЦЕЛЬЮ  ЯВЛЯЕТСЯ</a:t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00B050"/>
                </a:solidFill>
              </a:rPr>
              <a:t>ПОДГОТОВКА  МОЛОДЫХ ЛЮДЕЙ К РАБОТЕ  А  ЗАТЕМ  ДЛЯ  ПРОДОЛЖЕНИЯ  ОБРАЗОВАНИЯ И  ДАЛЬНЕЙШЕГО  ПРОФЕССИОНАЛЬНОГО  РАЗВИТИЯ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pic>
        <p:nvPicPr>
          <p:cNvPr id="3" name="~PP1207.WAV">
            <a:hlinkClick r:id="" action="ppaction://media"/>
          </p:cNvPr>
          <p:cNvPicPr>
            <a:picLocks noRot="1" noChangeAspect="1"/>
          </p:cNvPicPr>
          <p:nvPr>
            <a:wavAudioFile r:embed="rId1" name="~PP120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09600"/>
            <a:ext cx="434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ШКОЛА  ИМЕЕТ  40  КАБИНЕТОВ </a:t>
            </a:r>
            <a:r>
              <a:rPr lang="sr-Cyrl-CS" b="1" i="1" dirty="0" smtClean="0">
                <a:solidFill>
                  <a:srgbClr val="0070C0"/>
                </a:solidFill>
              </a:rPr>
              <a:t>,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ХОРОШО  ОБОРУДОВАННУЮ  ШКОЛЬНУЮ  БИБЛИОТЕКУ, СПОРТИВНЫЙ  ЗАЛ И ТРЕНАЖЕРНЫЙ  ЗАЛ ДЛЯ  ПОТРЕБНОСТЕЙ  НАШИХ  УЧЕНИКОВ. В   ШКОЛЕ  СУЩЕСТВУЮТ  3 МОТОЦИКЛА 10 АВТОМОБИЛЕЙ И 2 ГРУЗОВИКА 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C_552b86cb61e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4" name="Picture 3" descr="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650" y="3524250"/>
            <a:ext cx="4705350" cy="333375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НАШИ  УЧЕНИКИ  С  ПРЕПОДАВАТЕЛЯМИ  ГОТОВЯТ  РАЗНЫЕ  КУЛЬТУРНЫЕ МЕРОПРИЯТИЯХ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3657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  ТОЖЕ И СПОРТИВНЫЕ  СОРЕВНОВАНИЯ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480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DC140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685800"/>
            <a:ext cx="4648200" cy="3124200"/>
          </a:xfrm>
          <a:prstGeom prst="rect">
            <a:avLst/>
          </a:prstGeom>
        </p:spPr>
      </p:pic>
      <p:pic>
        <p:nvPicPr>
          <p:cNvPr id="10" name="~PP3236.WAV">
            <a:hlinkClick r:id="" action="ppaction://media"/>
          </p:cNvPr>
          <p:cNvPicPr>
            <a:picLocks noRot="1" noChangeAspect="1"/>
          </p:cNvPicPr>
          <p:nvPr>
            <a:wavAudioFile r:embed="rId1" name="~PP3236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  ШКОЛЕ  СУЩЕСТВУЕТ  5  ВИДОВ  ПРОФИЛЕЙ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1.ДОРОЖНЫЙ  ТРАНСПОРТ </a:t>
            </a:r>
            <a:br>
              <a:rPr lang="ru-RU" sz="2800" b="1" i="1" dirty="0" smtClean="0"/>
            </a:br>
            <a:r>
              <a:rPr lang="ru-RU" sz="2800" b="1" i="1" dirty="0" smtClean="0"/>
              <a:t>2. ВНУТРЕНИЙ   ТРАНСПОРТ</a:t>
            </a:r>
            <a:br>
              <a:rPr lang="ru-RU" sz="2800" b="1" i="1" dirty="0" smtClean="0"/>
            </a:br>
            <a:r>
              <a:rPr lang="ru-RU" sz="2800" b="1" i="1" dirty="0" smtClean="0"/>
              <a:t>3.ПОЧТОВОЙ  ТРАНСПОРТ</a:t>
            </a:r>
            <a:br>
              <a:rPr lang="ru-RU" sz="2800" b="1" i="1" dirty="0" smtClean="0"/>
            </a:br>
            <a:r>
              <a:rPr lang="ru-RU" sz="2800" b="1" i="1" dirty="0" smtClean="0"/>
              <a:t>4. ВОДНЫЙ  ТРАНСПОРТ</a:t>
            </a:r>
            <a:br>
              <a:rPr lang="ru-RU" sz="2800" b="1" i="1" dirty="0" smtClean="0"/>
            </a:br>
            <a:r>
              <a:rPr lang="ru-RU" sz="2800" b="1" i="1" dirty="0" smtClean="0"/>
              <a:t>5.ЖЕЛЕЗНОДОРОЖНЫЙ  ТРАНСПОРТ</a:t>
            </a:r>
            <a:endParaRPr lang="en-US" sz="2800" b="1" i="1" dirty="0"/>
          </a:p>
        </p:txBody>
      </p:sp>
      <p:pic>
        <p:nvPicPr>
          <p:cNvPr id="3" name="Picture 2" descr="s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Дорожный  транспорт  готовит  диспечеров автотранспорта ,рабочих  на  осмотру  и  ремонту,  экономистов  и  специалистов  на  регистрации  и  страхованию  средств  транспорта.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971800"/>
            <a:ext cx="4191000" cy="3886200"/>
          </a:xfrm>
          <a:prstGeom prst="rect">
            <a:avLst/>
          </a:prstGeom>
        </p:spPr>
      </p:pic>
      <p:pic>
        <p:nvPicPr>
          <p:cNvPr id="4" name="Picture 3" descr="преузимањ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81400"/>
            <a:ext cx="3505200" cy="23622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 . Внутрений  транспорт </a:t>
            </a:r>
            <a:br>
              <a:rPr lang="ru-RU" sz="2000" b="1" dirty="0" smtClean="0"/>
            </a:br>
            <a:r>
              <a:rPr lang="ru-RU" sz="2000" b="1" dirty="0" smtClean="0"/>
              <a:t>Техник  внутреннего  транспорта  может  работать  на  производственных  предприятиях ,складах ,  товарно транспортных  центрах, портах , вокзалах,  аэропортах   осуществляя транспортные  услуги  складирование  товаров  экспорта  и  импорта 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Водитель транспортного  средства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Управляет  транспортным  средством  категории А  Б  и  Ц .</a:t>
            </a:r>
          </a:p>
          <a:p>
            <a:r>
              <a:rPr lang="ru-RU" sz="2400" b="1" dirty="0" smtClean="0"/>
              <a:t>Ученики  в  процесе  обучения  получают  водительские  права</a:t>
            </a:r>
            <a:r>
              <a:rPr lang="en-US" sz="2400" b="1" dirty="0" smtClean="0"/>
              <a:t>.</a:t>
            </a:r>
            <a:endParaRPr lang="ru-RU" sz="2400" b="1" dirty="0" smtClean="0"/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74838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3.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Почтовый  транспорт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Техник  почтогого  транспорта  выполняет  доставу  почты  ,работу  почтогого  служащего  , учёт  и  анализ  данных , работу  телефониста  ,телепринтериста  . Может  работать  в  почтовых  отделениях , банках  , страховых  учреждениях...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18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3750" cy="2219325"/>
          </a:xfrm>
          <a:prstGeom prst="rect">
            <a:avLst/>
          </a:prstGeom>
        </p:spPr>
      </p:pic>
      <p:pic>
        <p:nvPicPr>
          <p:cNvPr id="4" name="Picture 3" descr="преузимањ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4478193"/>
            <a:ext cx="2971800" cy="2379808"/>
          </a:xfrm>
          <a:prstGeom prst="rect">
            <a:avLst/>
          </a:prstGeom>
        </p:spPr>
      </p:pic>
      <p:pic>
        <p:nvPicPr>
          <p:cNvPr id="5" name="Picture 4" descr="posta-srbije_660x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0"/>
            <a:ext cx="6019800" cy="2286000"/>
          </a:xfrm>
          <a:prstGeom prst="rect">
            <a:avLst/>
          </a:prstGeom>
        </p:spPr>
      </p:pic>
      <p:pic>
        <p:nvPicPr>
          <p:cNvPr id="6" name="Picture 5" descr="email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00600"/>
            <a:ext cx="2362200" cy="2057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4.Водный  транспорт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Техник  водного  транспорта  осуществляет  управление  водным  транспортом,  маневрирование ,  введение  в  навигацию ... Работает  в  диспечерской  службе ,  пристанях  , в  управлении  водного  транспорта ,  руководит  командой  и  её работой...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преузимање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301" y="1600200"/>
            <a:ext cx="4272699" cy="3200400"/>
          </a:xfrm>
          <a:prstGeom prst="rect">
            <a:avLst/>
          </a:prstGeom>
        </p:spPr>
      </p:pic>
      <p:pic>
        <p:nvPicPr>
          <p:cNvPr id="4" name="Picture 3" descr="преузимање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3962400" cy="27432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8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5.  Железнодорожный  транспорт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Организация   управления  на  железнодорожном  транспорте . Осуществляет  важную  работу  в  железнодорожных  службах   таких  как  регулирование  движения  поездов ,  проездных  документов  ...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168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Сербия - одна из стран Балканского полуострова, которая славится богатой историей, невероятной красотой и удивительным населением. Это страна романтической природы, приветливых людей, современных городов, курортов и монастырей, рек и озер, гор и равнин.</a:t>
            </a:r>
            <a:endParaRPr lang="en-US" sz="2400" dirty="0"/>
          </a:p>
        </p:txBody>
      </p:sp>
      <p:pic>
        <p:nvPicPr>
          <p:cNvPr id="3" name="Picture 2" descr="преузимањ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352800"/>
            <a:ext cx="2743199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288340"/>
            <a:ext cx="7514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4800" b="1" dirty="0" smtClean="0"/>
              <a:t>   </a:t>
            </a:r>
            <a:r>
              <a:rPr lang="az-Cyrl-AZ" sz="4800" b="1" dirty="0" smtClean="0">
                <a:solidFill>
                  <a:schemeClr val="bg2">
                    <a:lumMod val="10000"/>
                  </a:schemeClr>
                </a:solidFill>
              </a:rPr>
              <a:t>ДОРОГИЕ ДРУЗ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ЬЯ </a:t>
            </a:r>
          </a:p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ДОБРО  ПОЖАЛОВАТЬ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032678_913860382021149_44477753942282088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0"/>
            <a:ext cx="5410201" cy="3057525"/>
          </a:xfrm>
          <a:prstGeom prst="rect">
            <a:avLst/>
          </a:prstGeom>
        </p:spPr>
      </p:pic>
      <p:pic>
        <p:nvPicPr>
          <p:cNvPr id="7" name="Picture 6" descr="Vratna_kanjon_instrumenti_narodna_no_nja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43399" cy="2590800"/>
          </a:xfrm>
          <a:prstGeom prst="rect">
            <a:avLst/>
          </a:prstGeom>
        </p:spPr>
      </p:pic>
      <p:pic>
        <p:nvPicPr>
          <p:cNvPr id="8" name="Picture 7" descr="11947573_913860845354436_489575061011015228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8200"/>
            <a:ext cx="5486400" cy="2209800"/>
          </a:xfrm>
          <a:prstGeom prst="rect">
            <a:avLst/>
          </a:prstGeom>
        </p:spPr>
      </p:pic>
      <p:pic>
        <p:nvPicPr>
          <p:cNvPr id="9" name="Picture 8" descr="sljivovica-700m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0756" y="1981200"/>
            <a:ext cx="2333244" cy="2409444"/>
          </a:xfrm>
          <a:prstGeom prst="rect">
            <a:avLst/>
          </a:prstGeom>
        </p:spPr>
      </p:pic>
      <p:pic>
        <p:nvPicPr>
          <p:cNvPr id="10" name="Picture 9" descr="преузимањ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667000"/>
            <a:ext cx="2085975" cy="1743075"/>
          </a:xfrm>
          <a:prstGeom prst="rect">
            <a:avLst/>
          </a:prstGeom>
        </p:spPr>
      </p:pic>
      <p:pic>
        <p:nvPicPr>
          <p:cNvPr id="11" name="Picture 10" descr="prirod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4343400"/>
            <a:ext cx="4267200" cy="2514600"/>
          </a:xfrm>
          <a:prstGeom prst="rect">
            <a:avLst/>
          </a:prstGeom>
        </p:spPr>
      </p:pic>
      <p:pic>
        <p:nvPicPr>
          <p:cNvPr id="12" name="Picture 11" descr="slike-beograda-hram-svetog-save-bg0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1200"/>
            <a:ext cx="4876800" cy="2667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преузимањ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971800"/>
            <a:ext cx="4419600" cy="3886200"/>
          </a:xfrm>
          <a:prstGeom prst="rect">
            <a:avLst/>
          </a:prstGeom>
        </p:spPr>
      </p:pic>
      <p:pic>
        <p:nvPicPr>
          <p:cNvPr id="3" name="Picture 2" descr="Tesla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0"/>
            <a:ext cx="6096000" cy="3048000"/>
          </a:xfrm>
          <a:prstGeom prst="rect">
            <a:avLst/>
          </a:prstGeom>
        </p:spPr>
      </p:pic>
      <p:pic>
        <p:nvPicPr>
          <p:cNvPr id="4" name="Picture 3" descr="945971-novak-djokov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0" cy="2819400"/>
          </a:xfrm>
          <a:prstGeom prst="rect">
            <a:avLst/>
          </a:prstGeom>
        </p:spPr>
      </p:pic>
      <p:pic>
        <p:nvPicPr>
          <p:cNvPr id="6" name="Picture 5" descr="300px-sr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19401"/>
            <a:ext cx="4724400" cy="40386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1.-Dom-Narodne-Skupštine-Beograd-Srbija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32408" cy="1981200"/>
          </a:xfrm>
          <a:prstGeom prst="rect">
            <a:avLst/>
          </a:prstGeom>
        </p:spPr>
      </p:pic>
      <p:pic>
        <p:nvPicPr>
          <p:cNvPr id="4" name="Picture 3" descr="Beograd-3-dana-za-dvije-oso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95800"/>
            <a:ext cx="5715000" cy="2362200"/>
          </a:xfrm>
          <a:prstGeom prst="rect">
            <a:avLst/>
          </a:prstGeom>
        </p:spPr>
      </p:pic>
      <p:pic>
        <p:nvPicPr>
          <p:cNvPr id="6" name="Picture 5" descr="Knez-Mihajlova-ulica-Beogr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495800"/>
            <a:ext cx="3429000" cy="2362200"/>
          </a:xfrm>
          <a:prstGeom prst="rect">
            <a:avLst/>
          </a:prstGeom>
        </p:spPr>
      </p:pic>
      <p:pic>
        <p:nvPicPr>
          <p:cNvPr id="7" name="Picture 6" descr="11880662_10204789654529810_1268865401053780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0"/>
            <a:ext cx="5334000" cy="19812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780019_10153489713484872_206925804325208241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0800" cy="6858000"/>
          </a:xfrm>
          <a:prstGeom prst="rect">
            <a:avLst/>
          </a:prstGeom>
        </p:spPr>
      </p:pic>
      <p:pic>
        <p:nvPicPr>
          <p:cNvPr id="4" name="Picture 3" descr="exit-music-festival-serbia-eur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648200"/>
            <a:ext cx="3124200" cy="2209800"/>
          </a:xfrm>
          <a:prstGeom prst="rect">
            <a:avLst/>
          </a:prstGeom>
        </p:spPr>
      </p:pic>
      <p:pic>
        <p:nvPicPr>
          <p:cNvPr id="5" name="Picture 4" descr="10408523_10153093744354872_34123651445608018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4535805"/>
            <a:ext cx="3505200" cy="2322195"/>
          </a:xfrm>
          <a:prstGeom prst="rect">
            <a:avLst/>
          </a:prstGeom>
        </p:spPr>
      </p:pic>
      <p:pic>
        <p:nvPicPr>
          <p:cNvPr id="7" name="Picture 6" descr="foto_slider_13429768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752600"/>
            <a:ext cx="6553200" cy="2895600"/>
          </a:xfrm>
          <a:prstGeom prst="rect">
            <a:avLst/>
          </a:prstGeom>
        </p:spPr>
      </p:pic>
      <p:pic>
        <p:nvPicPr>
          <p:cNvPr id="9" name="Picture 8" descr="petrovaradinska-tvrdjava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1"/>
            <a:ext cx="6553200" cy="1981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4340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НАША  ШКОЛА  СОЗДАНА  1986 ГОДА И НАХОДИТСЯ НА УЛИЦЕ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ШУМАДИЙСКАЯ  12 А  НЕДАЛЕКО  ОТ  ЦЕНТРА  ГОРОДА . ЗАНИМАЕТ  ПЛОЩАДЬ  ОКОЛО 7000 КМ 2 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~PP3211.WAV">
            <a:hlinkClick r:id="" action="ppaction://media"/>
          </p:cNvPr>
          <p:cNvPicPr>
            <a:picLocks noRot="1" noChangeAspect="1"/>
          </p:cNvPicPr>
          <p:nvPr>
            <a:wavAudioFile r:embed="rId1" name="~PP321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3745.WAV">
            <a:hlinkClick r:id="" action="ppaction://media"/>
          </p:cNvPr>
          <p:cNvPicPr>
            <a:picLocks noRot="1" noChangeAspect="1"/>
          </p:cNvPicPr>
          <p:nvPr>
            <a:wavAudioFile r:embed="rId1" name="~PP374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81000"/>
            <a:ext cx="775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ЭТО   НАША  ШКОЛА</a:t>
            </a:r>
            <a:r>
              <a:rPr lang="en-US" sz="3200" b="1" dirty="0" smtClean="0"/>
              <a:t>  </a:t>
            </a:r>
            <a:r>
              <a:rPr lang="ru-RU" sz="3200" b="1" dirty="0" smtClean="0"/>
              <a:t>В  НОВИ  САДЕ</a:t>
            </a:r>
            <a:endParaRPr lang="en-US" sz="3200" b="1" dirty="0"/>
          </a:p>
        </p:txBody>
      </p:sp>
      <p:pic>
        <p:nvPicPr>
          <p:cNvPr id="5" name="Picture 4" descr="istorija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3810000" cy="3657600"/>
          </a:xfrm>
          <a:prstGeom prst="rect">
            <a:avLst/>
          </a:prstGeom>
        </p:spPr>
      </p:pic>
      <p:pic>
        <p:nvPicPr>
          <p:cNvPr id="6" name="Picture 5" descr="oA7XLbg3sh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2200" y="914400"/>
            <a:ext cx="5511800" cy="41338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~PP1506.WAV">
            <a:hlinkClick r:id="" action="ppaction://media"/>
          </p:cNvPr>
          <p:cNvPicPr>
            <a:picLocks noRot="1" noChangeAspect="1"/>
          </p:cNvPicPr>
          <p:nvPr>
            <a:wavAudioFile r:embed="rId1" name="~PP1506.WAV"/>
          </p:nvPr>
        </p:nvPicPr>
        <p:blipFill>
          <a:blip r:embed="rId3" cstate="print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52400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В  ШКОЛЕ  УЧИТСЯ  1500  УЧЕНИКОВ  В  55  КЛАССОВ</a:t>
            </a:r>
            <a:endParaRPr lang="en-US" sz="4800" b="1" i="1" dirty="0"/>
          </a:p>
        </p:txBody>
      </p:sp>
      <p:pic>
        <p:nvPicPr>
          <p:cNvPr id="4" name="Picture 3" descr="DSC0000652b86cbba4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50"/>
            <a:ext cx="9144000" cy="371475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160</Words>
  <Application>Microsoft Office PowerPoint</Application>
  <PresentationFormat>On-screen Show (4:3)</PresentationFormat>
  <Paragraphs>23</Paragraphs>
  <Slides>20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Svetlana Ceca</dc:creator>
  <cp:lastModifiedBy>Direktor</cp:lastModifiedBy>
  <cp:revision>65</cp:revision>
  <dcterms:created xsi:type="dcterms:W3CDTF">2006-08-16T00:00:00Z</dcterms:created>
  <dcterms:modified xsi:type="dcterms:W3CDTF">2015-09-18T07:25:42Z</dcterms:modified>
</cp:coreProperties>
</file>